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Stolpec1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0F-4175-B30F-ADD71E19ED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0F-4175-B30F-ADD71E19ED6B}"/>
              </c:ext>
            </c:extLst>
          </c:dPt>
          <c:cat>
            <c:strRef>
              <c:f>List1!$A$2:$A$5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2-46FA-B813-66AE487DF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81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5581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4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905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77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657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861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3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539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669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96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MEDIA LITERACY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OŠ VALENTINA VODNIKA, December 2020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213" y="188087"/>
            <a:ext cx="5538506" cy="345790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08233" y="772250"/>
            <a:ext cx="487363" cy="487363"/>
          </a:xfrm>
          <a:prstGeom prst="rect">
            <a:avLst/>
          </a:prstGeom>
        </p:spPr>
      </p:pic>
      <p:pic>
        <p:nvPicPr>
          <p:cNvPr id="6" name="Chopin - Spring Waltz (Mariage d'Amour) [Please Read Description]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What</a:t>
            </a:r>
            <a:r>
              <a:rPr lang="sl-SI" b="1" dirty="0" smtClean="0"/>
              <a:t> is </a:t>
            </a:r>
            <a:r>
              <a:rPr lang="sl-SI" b="1" dirty="0" err="1" smtClean="0"/>
              <a:t>media</a:t>
            </a:r>
            <a:r>
              <a:rPr lang="sl-SI" b="1" dirty="0" smtClean="0"/>
              <a:t> </a:t>
            </a:r>
            <a:r>
              <a:rPr lang="sl-SI" b="1" dirty="0" err="1" smtClean="0"/>
              <a:t>literacy</a:t>
            </a:r>
            <a:r>
              <a:rPr lang="sl-SI" b="1" dirty="0" smtClean="0"/>
              <a:t>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1" y="1502980"/>
            <a:ext cx="5525814" cy="3871606"/>
          </a:xfrm>
        </p:spPr>
        <p:txBody>
          <a:bodyPr/>
          <a:lstStyle/>
          <a:p>
            <a:r>
              <a:rPr lang="en-GB" dirty="0" smtClean="0"/>
              <a:t>Media awareness, </a:t>
            </a:r>
          </a:p>
          <a:p>
            <a:r>
              <a:rPr lang="en-GB" dirty="0" smtClean="0"/>
              <a:t>The skill to manage the abundance of information, news in different kinds of media,</a:t>
            </a:r>
          </a:p>
          <a:p>
            <a:r>
              <a:rPr lang="en-GB" dirty="0" smtClean="0"/>
              <a:t>The ability of critical thinking applied in media,</a:t>
            </a:r>
          </a:p>
          <a:p>
            <a:r>
              <a:rPr lang="en-GB" dirty="0" smtClean="0"/>
              <a:t>Safe use of the internet,</a:t>
            </a:r>
          </a:p>
          <a:p>
            <a:r>
              <a:rPr lang="en-GB" dirty="0" smtClean="0"/>
              <a:t>Critical literacy and the ability to filter the information gained on the net,</a:t>
            </a:r>
          </a:p>
          <a:p>
            <a:r>
              <a:rPr lang="en-GB" dirty="0" smtClean="0"/>
              <a:t>Knowledge and skills for safe use of social media,</a:t>
            </a:r>
          </a:p>
          <a:p>
            <a:r>
              <a:rPr lang="en-GB" dirty="0" smtClean="0"/>
              <a:t>Digital literacy.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728" y="1657608"/>
            <a:ext cx="5346883" cy="3716978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7434" y="7771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 you use it in your le</a:t>
            </a:r>
            <a:r>
              <a:rPr lang="sl-SI" b="1" dirty="0" smtClean="0"/>
              <a:t>s</a:t>
            </a:r>
            <a:r>
              <a:rPr lang="en-GB" b="1" dirty="0" smtClean="0"/>
              <a:t>sons to raise the awareness of your pupils?</a:t>
            </a:r>
            <a:endParaRPr lang="en-GB" b="1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1069384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5845" y="12533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do you use it in class?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572" y="1744717"/>
            <a:ext cx="7872249" cy="4166504"/>
          </a:xfrm>
        </p:spPr>
        <p:txBody>
          <a:bodyPr>
            <a:normAutofit/>
          </a:bodyPr>
          <a:lstStyle/>
          <a:p>
            <a:r>
              <a:rPr lang="en-GB" dirty="0" smtClean="0"/>
              <a:t>Teaching pupils about media, the function of media, how to distinguish between fake news and credible information,</a:t>
            </a:r>
          </a:p>
          <a:p>
            <a:r>
              <a:rPr lang="en-GB" dirty="0" smtClean="0"/>
              <a:t>guiding pupils while s</a:t>
            </a:r>
            <a:r>
              <a:rPr lang="sl-SI" dirty="0" smtClean="0"/>
              <a:t>e</a:t>
            </a:r>
            <a:r>
              <a:rPr lang="en-GB" dirty="0" smtClean="0"/>
              <a:t>arching for different information in various media and establishing the credibility of gained information,</a:t>
            </a:r>
          </a:p>
          <a:p>
            <a:r>
              <a:rPr lang="en-GB" dirty="0" smtClean="0"/>
              <a:t>promoting critical thinking,</a:t>
            </a:r>
          </a:p>
          <a:p>
            <a:r>
              <a:rPr lang="en-GB" dirty="0" smtClean="0"/>
              <a:t>talking about false news and about how to distinguish the credibility of information,</a:t>
            </a:r>
          </a:p>
          <a:p>
            <a:r>
              <a:rPr lang="en-GB" dirty="0" smtClean="0"/>
              <a:t>talking about the safe use of the Internet,</a:t>
            </a:r>
          </a:p>
          <a:p>
            <a:r>
              <a:rPr lang="en-GB" dirty="0" smtClean="0"/>
              <a:t>using e-board to demonstrate how to search for information,</a:t>
            </a:r>
          </a:p>
          <a:p>
            <a:r>
              <a:rPr lang="en-GB" dirty="0" smtClean="0"/>
              <a:t>raising awareness about social networks.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821" y="1694369"/>
            <a:ext cx="3906225" cy="388886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8199" y="6718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4404639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THANKS FOR YOUR ATTENTION!</a:t>
            </a:r>
          </a:p>
          <a:p>
            <a:pPr marL="0" indent="0">
              <a:buNone/>
            </a:pPr>
            <a:endParaRPr lang="sl-SI" sz="2800" b="1" dirty="0"/>
          </a:p>
        </p:txBody>
      </p:sp>
      <p:sp>
        <p:nvSpPr>
          <p:cNvPr id="6" name="Pravokotnik 5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6577" y="1497374"/>
            <a:ext cx="487363" cy="487363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4420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61997"/>
            <a:ext cx="4572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187</Words>
  <Application>Microsoft Office PowerPoint</Application>
  <PresentationFormat>Širokozaslonsko</PresentationFormat>
  <Paragraphs>23</Paragraphs>
  <Slides>5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Šelest</vt:lpstr>
      <vt:lpstr>MEDIA LITERACY</vt:lpstr>
      <vt:lpstr>What is media literacy?</vt:lpstr>
      <vt:lpstr>Do you use it in your lessons to raise the awareness of your pupils?</vt:lpstr>
      <vt:lpstr>How do you use it in class?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</dc:title>
  <dc:creator>Aida</dc:creator>
  <cp:lastModifiedBy>Aida</cp:lastModifiedBy>
  <cp:revision>11</cp:revision>
  <dcterms:created xsi:type="dcterms:W3CDTF">2020-12-14T09:14:51Z</dcterms:created>
  <dcterms:modified xsi:type="dcterms:W3CDTF">2020-12-15T10:41:08Z</dcterms:modified>
</cp:coreProperties>
</file>